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60" r:id="rId2"/>
    <p:sldMasterId id="2147483672" r:id="rId3"/>
  </p:sldMasterIdLst>
  <p:sldIdLst>
    <p:sldId id="259" r:id="rId4"/>
    <p:sldId id="257" r:id="rId5"/>
    <p:sldId id="341" r:id="rId6"/>
    <p:sldId id="319" r:id="rId7"/>
    <p:sldId id="264" r:id="rId8"/>
    <p:sldId id="265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6" r:id="rId22"/>
    <p:sldId id="354" r:id="rId23"/>
    <p:sldId id="355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46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413" r:id="rId65"/>
    <p:sldId id="414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340" r:id="rId79"/>
    <p:sldId id="415" r:id="rId80"/>
    <p:sldId id="416" r:id="rId81"/>
    <p:sldId id="417" r:id="rId82"/>
    <p:sldId id="421" r:id="rId83"/>
    <p:sldId id="422" r:id="rId84"/>
    <p:sldId id="423" r:id="rId85"/>
    <p:sldId id="424" r:id="rId86"/>
    <p:sldId id="418" r:id="rId87"/>
    <p:sldId id="419" r:id="rId88"/>
    <p:sldId id="420" r:id="rId89"/>
    <p:sldId id="425" r:id="rId90"/>
    <p:sldId id="430" r:id="rId91"/>
    <p:sldId id="426" r:id="rId92"/>
    <p:sldId id="427" r:id="rId93"/>
    <p:sldId id="428" r:id="rId94"/>
    <p:sldId id="429" r:id="rId95"/>
    <p:sldId id="431" r:id="rId96"/>
    <p:sldId id="432" r:id="rId97"/>
    <p:sldId id="433" r:id="rId98"/>
    <p:sldId id="434" r:id="rId99"/>
    <p:sldId id="457" r:id="rId100"/>
    <p:sldId id="435" r:id="rId101"/>
    <p:sldId id="436" r:id="rId102"/>
    <p:sldId id="476" r:id="rId103"/>
    <p:sldId id="477" r:id="rId104"/>
    <p:sldId id="437" r:id="rId105"/>
    <p:sldId id="438" r:id="rId106"/>
    <p:sldId id="439" r:id="rId107"/>
    <p:sldId id="440" r:id="rId108"/>
    <p:sldId id="470" r:id="rId109"/>
    <p:sldId id="471" r:id="rId110"/>
    <p:sldId id="472" r:id="rId111"/>
    <p:sldId id="473" r:id="rId112"/>
    <p:sldId id="474" r:id="rId113"/>
    <p:sldId id="475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78" r:id="rId122"/>
    <p:sldId id="479" r:id="rId123"/>
    <p:sldId id="480" r:id="rId124"/>
    <p:sldId id="481" r:id="rId125"/>
    <p:sldId id="448" r:id="rId126"/>
    <p:sldId id="449" r:id="rId127"/>
    <p:sldId id="575" r:id="rId128"/>
    <p:sldId id="576" r:id="rId129"/>
    <p:sldId id="577" r:id="rId130"/>
    <p:sldId id="578" r:id="rId131"/>
    <p:sldId id="450" r:id="rId132"/>
    <p:sldId id="451" r:id="rId133"/>
    <p:sldId id="452" r:id="rId134"/>
    <p:sldId id="454" r:id="rId135"/>
    <p:sldId id="453" r:id="rId136"/>
    <p:sldId id="455" r:id="rId137"/>
    <p:sldId id="456" r:id="rId138"/>
    <p:sldId id="458" r:id="rId139"/>
    <p:sldId id="459" r:id="rId140"/>
    <p:sldId id="460" r:id="rId141"/>
    <p:sldId id="461" r:id="rId142"/>
    <p:sldId id="482" r:id="rId143"/>
    <p:sldId id="483" r:id="rId144"/>
    <p:sldId id="484" r:id="rId145"/>
    <p:sldId id="485" r:id="rId146"/>
    <p:sldId id="486" r:id="rId147"/>
    <p:sldId id="487" r:id="rId148"/>
    <p:sldId id="463" r:id="rId149"/>
    <p:sldId id="464" r:id="rId150"/>
    <p:sldId id="462" r:id="rId151"/>
    <p:sldId id="465" r:id="rId152"/>
    <p:sldId id="466" r:id="rId153"/>
    <p:sldId id="467" r:id="rId154"/>
    <p:sldId id="469" r:id="rId155"/>
    <p:sldId id="488" r:id="rId156"/>
    <p:sldId id="489" r:id="rId157"/>
    <p:sldId id="490" r:id="rId158"/>
    <p:sldId id="491" r:id="rId159"/>
    <p:sldId id="492" r:id="rId160"/>
    <p:sldId id="493" r:id="rId161"/>
    <p:sldId id="494" r:id="rId162"/>
    <p:sldId id="495" r:id="rId163"/>
    <p:sldId id="496" r:id="rId164"/>
    <p:sldId id="497" r:id="rId165"/>
    <p:sldId id="498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508" r:id="rId176"/>
    <p:sldId id="509" r:id="rId177"/>
    <p:sldId id="510" r:id="rId178"/>
    <p:sldId id="511" r:id="rId179"/>
    <p:sldId id="512" r:id="rId180"/>
    <p:sldId id="513" r:id="rId181"/>
    <p:sldId id="514" r:id="rId182"/>
    <p:sldId id="515" r:id="rId183"/>
    <p:sldId id="516" r:id="rId184"/>
    <p:sldId id="517" r:id="rId185"/>
    <p:sldId id="518" r:id="rId186"/>
    <p:sldId id="519" r:id="rId187"/>
    <p:sldId id="520" r:id="rId188"/>
    <p:sldId id="521" r:id="rId189"/>
    <p:sldId id="522" r:id="rId190"/>
    <p:sldId id="523" r:id="rId191"/>
    <p:sldId id="524" r:id="rId192"/>
    <p:sldId id="525" r:id="rId193"/>
    <p:sldId id="579" r:id="rId194"/>
    <p:sldId id="526" r:id="rId195"/>
    <p:sldId id="527" r:id="rId196"/>
    <p:sldId id="528" r:id="rId197"/>
    <p:sldId id="529" r:id="rId198"/>
    <p:sldId id="530" r:id="rId199"/>
    <p:sldId id="531" r:id="rId200"/>
    <p:sldId id="532" r:id="rId201"/>
    <p:sldId id="533" r:id="rId202"/>
    <p:sldId id="534" r:id="rId203"/>
    <p:sldId id="536" r:id="rId204"/>
    <p:sldId id="538" r:id="rId205"/>
    <p:sldId id="540" r:id="rId206"/>
    <p:sldId id="541" r:id="rId207"/>
    <p:sldId id="542" r:id="rId208"/>
    <p:sldId id="539" r:id="rId209"/>
    <p:sldId id="537" r:id="rId210"/>
    <p:sldId id="535" r:id="rId211"/>
    <p:sldId id="543" r:id="rId212"/>
    <p:sldId id="544" r:id="rId213"/>
    <p:sldId id="545" r:id="rId214"/>
    <p:sldId id="546" r:id="rId215"/>
    <p:sldId id="547" r:id="rId216"/>
    <p:sldId id="548" r:id="rId217"/>
    <p:sldId id="549" r:id="rId218"/>
    <p:sldId id="550" r:id="rId219"/>
    <p:sldId id="551" r:id="rId220"/>
    <p:sldId id="552" r:id="rId221"/>
    <p:sldId id="553" r:id="rId222"/>
    <p:sldId id="554" r:id="rId223"/>
    <p:sldId id="555" r:id="rId224"/>
    <p:sldId id="556" r:id="rId225"/>
    <p:sldId id="557" r:id="rId226"/>
    <p:sldId id="558" r:id="rId227"/>
    <p:sldId id="559" r:id="rId228"/>
    <p:sldId id="560" r:id="rId229"/>
    <p:sldId id="561" r:id="rId230"/>
    <p:sldId id="562" r:id="rId231"/>
    <p:sldId id="563" r:id="rId232"/>
    <p:sldId id="564" r:id="rId233"/>
    <p:sldId id="565" r:id="rId234"/>
    <p:sldId id="566" r:id="rId235"/>
    <p:sldId id="567" r:id="rId236"/>
    <p:sldId id="568" r:id="rId237"/>
    <p:sldId id="569" r:id="rId238"/>
    <p:sldId id="570" r:id="rId239"/>
    <p:sldId id="571" r:id="rId240"/>
    <p:sldId id="572" r:id="rId241"/>
    <p:sldId id="573" r:id="rId242"/>
    <p:sldId id="574" r:id="rId243"/>
    <p:sldId id="327" r:id="rId244"/>
  </p:sldIdLst>
  <p:sldSz cx="12192000" cy="6858000"/>
  <p:notesSz cx="6858000" cy="9144000"/>
  <p:embeddedFontLst>
    <p:embeddedFont>
      <p:font typeface="BIZ UDMincho Medium" panose="02020500000000000000" pitchFamily="17" charset="-128"/>
      <p:regular r:id="rId245"/>
    </p:embeddedFont>
    <p:embeddedFont>
      <p:font typeface="BIZ UDPGothic" panose="020B0400000000000000" pitchFamily="34" charset="-128"/>
      <p:regular r:id="rId246"/>
      <p:bold r:id="rId247"/>
    </p:embeddedFont>
    <p:embeddedFont>
      <p:font typeface="HiraginoKaku W3" panose="020B0403000000000000" pitchFamily="34" charset="-128"/>
      <p:regular r:id="rId248"/>
    </p:embeddedFont>
    <p:embeddedFont>
      <p:font typeface="HiraginoKaku-Mono W3" panose="020B0409000000000000" pitchFamily="49" charset="-128"/>
      <p:regular r:id="rId249"/>
    </p:embeddedFont>
    <p:embeddedFont>
      <p:font typeface="XHei DIN" panose="02010600030101010101" pitchFamily="2" charset="-122"/>
      <p:regular r:id="rId250"/>
      <p:bold r:id="rId251"/>
    </p:embeddedFont>
    <p:embeddedFont>
      <p:font typeface="XHei Square" panose="02010600030101010101" pitchFamily="2" charset="-122"/>
      <p:regular r:id="rId252"/>
      <p:bold r:id="rId253"/>
    </p:embeddedFont>
    <p:embeddedFont>
      <p:font typeface="XHei Square Mono" panose="02010609030101010101" pitchFamily="49" charset="-122"/>
      <p:regular r:id="rId254"/>
      <p:bold r:id="rId255"/>
    </p:embeddedFont>
    <p:embeddedFont>
      <p:font typeface="Yu Mincho Demibold" panose="02020600000000000000" pitchFamily="18" charset="-128"/>
      <p:bold r:id="rId256"/>
    </p:embeddedFont>
    <p:embeddedFont>
      <p:font typeface="Calibri" panose="020F0502020204030204" pitchFamily="34" charset="0"/>
      <p:regular r:id="rId257"/>
      <p:bold r:id="rId258"/>
      <p:italic r:id="rId259"/>
      <p:boldItalic r:id="rId260"/>
    </p:embeddedFont>
    <p:embeddedFont>
      <p:font typeface="DFPHeiMedium-B5" panose="020B0500000000000000" pitchFamily="34" charset="-122"/>
      <p:regular r:id="rId261"/>
    </p:embeddedFont>
    <p:embeddedFont>
      <p:font typeface="Yu Gothic Medium" panose="020B0500000000000000" pitchFamily="34" charset="-128"/>
      <p:regular r:id="rId262"/>
    </p:embeddedFont>
    <p:embeddedFont>
      <p:font typeface="字幕黑体M" panose="020B0500000000000000" pitchFamily="34" charset="-122"/>
      <p:regular r:id="rId263"/>
    </p:embeddedFont>
    <p:embeddedFont>
      <p:font typeface="方正韵动中黑_GBK" panose="02000000000000000000" pitchFamily="2" charset="-122"/>
      <p:regular r:id="rId26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00"/>
    <a:srgbClr val="200000"/>
    <a:srgbClr val="800000"/>
    <a:srgbClr val="00467A"/>
    <a:srgbClr val="0078D2"/>
    <a:srgbClr val="33CC33"/>
    <a:srgbClr val="008000"/>
    <a:srgbClr val="00B400"/>
    <a:srgbClr val="88B2E0"/>
    <a:srgbClr val="78A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247" Type="http://schemas.openxmlformats.org/officeDocument/2006/relationships/font" Target="fonts/font3.fntdata"/><Relationship Id="rId107" Type="http://schemas.openxmlformats.org/officeDocument/2006/relationships/slide" Target="slides/slide104.xml"/><Relationship Id="rId268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slide" Target="slides/slide234.xml"/><Relationship Id="rId258" Type="http://schemas.openxmlformats.org/officeDocument/2006/relationships/font" Target="fonts/font14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font" Target="fonts/font4.fntdata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font" Target="fonts/font15.fntdata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244" Type="http://schemas.openxmlformats.org/officeDocument/2006/relationships/slide" Target="slides/slide241.xml"/><Relationship Id="rId249" Type="http://schemas.openxmlformats.org/officeDocument/2006/relationships/font" Target="fonts/font5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260" Type="http://schemas.openxmlformats.org/officeDocument/2006/relationships/font" Target="fonts/font16.fntdata"/><Relationship Id="rId265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slide" Target="slides/slide23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0" Type="http://schemas.openxmlformats.org/officeDocument/2006/relationships/font" Target="fonts/font6.fntdata"/><Relationship Id="rId255" Type="http://schemas.openxmlformats.org/officeDocument/2006/relationships/font" Target="fonts/font11.fntdata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slide" Target="slides/slide237.xml"/><Relationship Id="rId245" Type="http://schemas.openxmlformats.org/officeDocument/2006/relationships/font" Target="fonts/font1.fntdata"/><Relationship Id="rId261" Type="http://schemas.openxmlformats.org/officeDocument/2006/relationships/font" Target="fonts/font17.fntdata"/><Relationship Id="rId266" Type="http://schemas.openxmlformats.org/officeDocument/2006/relationships/viewProps" Target="viewProps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1" Type="http://schemas.openxmlformats.org/officeDocument/2006/relationships/font" Target="fonts/font7.fntdata"/><Relationship Id="rId256" Type="http://schemas.openxmlformats.org/officeDocument/2006/relationships/font" Target="fonts/font12.fntdata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241" Type="http://schemas.openxmlformats.org/officeDocument/2006/relationships/slide" Target="slides/slide238.xml"/><Relationship Id="rId246" Type="http://schemas.openxmlformats.org/officeDocument/2006/relationships/font" Target="fonts/font2.fntdata"/><Relationship Id="rId267" Type="http://schemas.openxmlformats.org/officeDocument/2006/relationships/theme" Target="theme/theme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262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font" Target="fonts/font13.fntdata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font" Target="fonts/font8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font" Target="fonts/font19.fntdata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font" Target="fonts/font9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font" Target="fonts/font20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704F-FB3A-4C62-B404-274C2EC6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DBEA1-27C7-4EB6-B9BA-F45BC7BE5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F2B1-96AD-472A-ADB0-0EF33149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B690-86A6-4AD8-BF24-C7EB6833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A7F7-E3DB-47BA-BB3E-EACB11FD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E392-AA39-4A4B-A394-502FBC96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20272-96E4-45AB-B977-05EC74B2F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6A2B-F7CC-4C3D-B95E-47F6E7C4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71B-0B46-44C0-A730-148E724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3FCAB-C482-4DB1-AB05-E8F475E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5D2E-7FDD-40AC-B2C3-B9799A4C0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F7BE3-5F5D-46BD-8776-60F45227A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2C4D0-FB3E-4C6D-BDCD-F86369D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25AA7-14CC-4406-A6F9-4DFF49E2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7D626-60F9-4D98-A5F4-4CC3349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4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C210-281E-48CD-95CD-4892AA5D28DC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319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345-32E5-4290-A011-AAF994968602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9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558C-9D02-4E90-9B6C-F9992483E262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32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48EF-2B5D-4905-ABC8-9F97A58253E3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0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F63-F0BA-4C93-88C3-9EDD55E10E47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68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A5A4-F195-46E8-BAAA-8F75367C4FCB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69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0F17-3DC6-44AE-8A43-945302C5040F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18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E2E9-D1F3-4B34-BB10-29EB49E1F9B9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5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A4EB-BBDB-494A-B3CD-A9AFC960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98DD-51A6-4503-BC6D-BC613644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2752-DB8F-4D3A-B4D1-33205C28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3519-7C19-4628-AA50-6C90187C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8D15E-7C6F-4A57-9944-CEBD2CA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465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B215-0FA3-421D-89FE-F724A12698A5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45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B7AB-D6F3-40C4-B2C5-B83B3A78AAC3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86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E7D0-BD16-4E55-8949-2C5696D4369C}" type="datetime1">
              <a:rPr lang="en-US" altLang="zh-CN" smtClean="0"/>
              <a:t>05/23/20 (Sat)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66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382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6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76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27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19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0403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4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3DC0-0233-4EE0-8E14-3EFF3477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FEEE-5505-4162-A239-EDA60DF7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9846-CD42-40D2-A7E8-25959560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7D7E-6B1E-441F-9DED-F2BB1F1A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3F3B-47D9-4D22-B95D-ADDA507C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402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76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03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97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4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64FC-2335-4C58-85A2-5699AAC3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13DB-1781-4A09-947B-68857CFF3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4E498-52AC-4D10-979F-2282099E2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6C851-EA0A-4C45-A63E-A99B69D0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B1896-14A8-400B-9121-93B7942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F6D71-BBC9-4F48-93B7-C2BCB371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DFA8-BA80-4220-8CF5-DAA980D4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96EAF-DECF-40C7-BE78-6C683A439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B06AD-689A-4D17-AD1B-E775FE271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A47E-7600-4098-9E85-AA5D60D53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B5487-9F90-4E61-A800-BB7B89B3D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6E751-73E9-47FF-B781-E4779B22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84DF7-AD3D-4C1A-B56C-E806EF6A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8FF73-E2BD-409E-894B-0B2F6445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2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C242-0623-41B8-8D18-97FE19D1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147F5-6C7B-4FCD-B3EB-2413B1A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FFB96-3ABD-48E1-978C-ED64FE26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A0C27-3C40-425A-A348-97045BDF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0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0294A-77E0-416B-A4A4-44B52310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758AC-11B0-43AA-821F-8A3A2DB4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800EA-51AF-4C9E-9406-B7EB806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ED4C-8F4B-4D6E-B431-11E7B712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5B00-A1D8-4C74-93E4-FE96D435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2ACE-9E2F-43A2-B13C-BB718CF7C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57A5F-21E4-498A-887C-D595295F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9A57A-1176-40C5-8A13-FB134DFB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5ACB-D101-4E79-85BF-E9F19DC1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5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CA62-B453-42EC-8E75-51E32EB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345F5-E88A-40A1-B9D1-751EEA821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0C7F-B560-4EA7-95EC-23F42214C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6B96B-1137-418F-AF14-A318536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C3A78-029A-47D7-8CFF-830A04CD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2486-844C-4D8A-9425-6FC575DD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3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>
                <a:lumMod val="85000"/>
                <a:lumOff val="1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498D8-848A-46FB-8791-55D95E06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BED13-977B-46B7-B5F1-89403EA62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A5FB-26F9-4168-BCDE-42B345CF2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fld id="{FFBE67B2-8AA7-4885-8EE5-12D107CF0E94}" type="datetimeFigureOut">
              <a:rPr lang="zh-CN" altLang="en-US" smtClean="0"/>
              <a:pPr/>
              <a:t>2020/5/23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18773-677A-418E-8E74-9960995AC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4684-2A34-477F-A873-498041BC9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fld id="{02CBF44D-DC70-46D1-9532-774C379B48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4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fld id="{AC1EA4AA-F6D1-4462-B1B9-9622818AE104}" type="datetime1">
              <a:rPr lang="en-US" altLang="zh-CN" smtClean="0"/>
              <a:pPr/>
              <a:t>05/23/20 (Sat)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33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iraginoKaku-Mono W3" panose="020B0409000000000000" pitchFamily="49" charset="-128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2020/5/23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56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FPHeiMedium-B5" panose="020B0500000000000000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7.svg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7.svg"/></Relationships>
</file>

<file path=ppt/slides/_rels/slide1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17.sv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17.sv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5.sv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/Relationships>
</file>

<file path=ppt/slides/_rels/slide2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7.svg"/></Relationships>
</file>

<file path=ppt/slides/_rels/slide2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ProgressBg">
            <a:extLst>
              <a:ext uri="{FF2B5EF4-FFF2-40B4-BE49-F238E27FC236}">
                <a16:creationId xmlns:a16="http://schemas.microsoft.com/office/drawing/2014/main" id="{EF801128-0DC2-4296-9F25-AD8B726907F5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5" name="Oval ProgressFg">
            <a:extLst>
              <a:ext uri="{FF2B5EF4-FFF2-40B4-BE49-F238E27FC236}">
                <a16:creationId xmlns:a16="http://schemas.microsoft.com/office/drawing/2014/main" id="{F34F912D-545A-44DA-B8E1-63A58D123C4D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bg1">
                <a:lumMod val="9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Caution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720000" y="540000"/>
            <a:ext cx="720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注意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必须使用 </a:t>
            </a:r>
            <a:r>
              <a:rPr lang="en-US" altLang="zh-CN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Microsoft Office PowerPoint 2019 </a:t>
            </a: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放映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本作品包含有版权的音频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、</a:t>
            </a: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图像和字体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CN" sz="2400" dirty="0">
              <a:solidFill>
                <a:prstClr val="white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严禁商用！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本作品包含敏感内容：各种恶政隐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CN" sz="2400" dirty="0">
              <a:solidFill>
                <a:prstClr val="white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切勿在中国墙内传播本作品！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5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2" grpId="0"/>
      <p:bldP spid="1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Loading Installer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pic>
        <p:nvPicPr>
          <p:cNvPr id="5" name="Hello Windows Vista">
            <a:hlinkClick r:id="" action="ppaction://media"/>
            <a:extLst>
              <a:ext uri="{FF2B5EF4-FFF2-40B4-BE49-F238E27FC236}">
                <a16:creationId xmlns:a16="http://schemas.microsoft.com/office/drawing/2014/main" id="{AB396F04-590F-4ED5-BE49-F69392B93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75000000">
                                      <p:cBhvr>
                                        <p:cTn id="15" dur="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99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28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1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78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657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200">
        <p159:morph option="byChar"/>
      </p:transition>
    </mc:Choice>
    <mc:Fallback>
      <p:transition advClick="0" advTm="2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85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80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051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03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947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8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14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07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88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Text Title">
            <a:extLst>
              <a:ext uri="{FF2B5EF4-FFF2-40B4-BE49-F238E27FC236}">
                <a16:creationId xmlns:a16="http://schemas.microsoft.com/office/drawing/2014/main" id="{05D52A5A-7C4E-4E36-93F6-D7AF29C098D1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9266F522-A02D-40BA-A07D-964132364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15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080000" y="2520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Text General">
            <a:extLst>
              <a:ext uri="{FF2B5EF4-FFF2-40B4-BE49-F238E27FC236}">
                <a16:creationId xmlns:a16="http://schemas.microsoft.com/office/drawing/2014/main" id="{F4FA77A4-BA39-4324-88EB-FA11114ECAFF}"/>
              </a:ext>
            </a:extLst>
          </p:cNvPr>
          <p:cNvSpPr txBox="1"/>
          <p:nvPr/>
        </p:nvSpPr>
        <p:spPr>
          <a:xfrm>
            <a:off x="3600000" y="2016000"/>
            <a:ext cx="1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搜寻中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9" name="Graphic Spinner">
            <a:extLst>
              <a:ext uri="{FF2B5EF4-FFF2-40B4-BE49-F238E27FC236}">
                <a16:creationId xmlns:a16="http://schemas.microsoft.com/office/drawing/2014/main" id="{493BADCC-3B82-498F-ABA2-19A4A6D13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000" y="1851372"/>
            <a:ext cx="720000" cy="720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Text Title">
            <a:extLst>
              <a:ext uri="{FF2B5EF4-FFF2-40B4-BE49-F238E27FC236}">
                <a16:creationId xmlns:a16="http://schemas.microsoft.com/office/drawing/2014/main" id="{17F36DFF-A43E-4845-8836-9112668D0CA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707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6000">
        <p159:morph option="byChar"/>
      </p:transition>
    </mc:Choice>
    <mc:Fallback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90000000">
                                      <p:cBhvr>
                                        <p:cTn id="2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5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32" grpId="0" animBg="1"/>
      <p:bldP spid="31" grpId="0" animBg="1"/>
      <p:bldP spid="30" grpId="0" animBg="1"/>
      <p:bldP spid="28" grpId="0"/>
      <p:bldP spid="28" grpId="1"/>
      <p:bldP spid="28" grpId="2"/>
      <p:bldP spid="28" grpId="3"/>
      <p:bldP spid="28" grpId="4"/>
      <p:bldP spid="28" grpId="5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260000" y="2556000"/>
            <a:ext cx="6840000" cy="72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253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080000" y="2520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  <a:prstDash val="solid"/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05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257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400">
        <p159:morph option="byChar"/>
      </p:transition>
    </mc:Choice>
    <mc:Fallback>
      <p:transition advClick="0" advTm="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49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19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253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66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25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96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95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397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200">
        <p159:morph option="byChar"/>
      </p:transition>
    </mc:Choice>
    <mc:Fallback>
      <p:transition advClick="0" advTm="2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639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50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01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82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1" name="Graphic MousePointer">
            <a:extLst>
              <a:ext uri="{FF2B5EF4-FFF2-40B4-BE49-F238E27FC236}">
                <a16:creationId xmlns:a16="http://schemas.microsoft.com/office/drawing/2014/main" id="{CE36DC9F-9BCE-4A76-954D-59DD5C9DE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32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0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500">
        <p159:morph option="byChar"/>
      </p:transition>
    </mc:Choice>
    <mc:Fallback xmlns="">
      <p:transition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4" grpId="0" animBg="1"/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正在连线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74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12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正在验证身份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76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正在宽衣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90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正在检查通商环境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Title">
            <a:extLst>
              <a:ext uri="{FF2B5EF4-FFF2-40B4-BE49-F238E27FC236}">
                <a16:creationId xmlns:a16="http://schemas.microsoft.com/office/drawing/2014/main" id="{AA820B9F-C9DB-4CDB-B1F9-7B8B99295076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085E4E8E-C5C7-4148-AA45-45194A21F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77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8880000">
                                      <p:cBhvr>
                                        <p:cTn id="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1" grpId="4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8" name="Text Title">
            <a:extLst>
              <a:ext uri="{FF2B5EF4-FFF2-40B4-BE49-F238E27FC236}">
                <a16:creationId xmlns:a16="http://schemas.microsoft.com/office/drawing/2014/main" id="{0E1070A7-DF0A-4A55-A6B6-94F0C7897DE9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39" name="Graphic TopWLAN" descr="Wireless">
            <a:extLst>
              <a:ext uri="{FF2B5EF4-FFF2-40B4-BE49-F238E27FC236}">
                <a16:creationId xmlns:a16="http://schemas.microsoft.com/office/drawing/2014/main" id="{FDDD5391-7325-4FAC-BA5F-935A806EC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162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1" grpId="1"/>
      <p:bldP spid="21" grpId="2"/>
      <p:bldP spid="21" grpId="3"/>
      <p:bldP spid="21" grpId="4"/>
      <p:bldP spid="36" grpId="0" animBg="1"/>
      <p:bldP spid="33" grpId="0"/>
      <p:bldP spid="33" grpId="1"/>
      <p:bldP spid="33" grpId="2"/>
      <p:bldP spid="33" grpId="3"/>
      <p:bldP spid="33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9FD33897-62BD-4B77-9EAD-BAC650E40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96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75DDC538-86FE-4E94-A0AC-09998F380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8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8E1B153B-9803-4A5F-89C0-E4EAAB2C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99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82F18CA0-2720-4757-948F-7868BD2EA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93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A2903E7E-61BB-402C-A251-0A1401FB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26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79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4F3EEF64-CDA1-424D-8C12-5F9CB3EA8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207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6044E1BF-C4E9-462C-8653-D2B627EA5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58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1A7B05E6-60F5-457F-8E71-16AB193ED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35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CEBC41E5-EEF9-46F6-8365-06359CEE7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66A3D0CF-32C8-420C-B0CC-8AF5C0C74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5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08660991-D733-4933-9007-6464759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93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A98EE605-D99F-435F-9BB6-CE5BC2301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6471692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0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AD87FAAD-C97C-4AE6-BC53-D65B51ADE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37D82257-082B-4F44-9778-A78DFC707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91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B692F6EB-F809-4503-9024-22A1ED7EC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418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3000">
        <p159:morph option="byChar"/>
      </p:transition>
    </mc:Choice>
    <mc:Fallback>
      <p:transition advClick="0" advTm="3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5706B57C-854F-4660-AE9D-BE2542A44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088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">
        <p159:morph option="byChar"/>
      </p:transition>
    </mc:Choice>
    <mc:Fallback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4026000" y="2196000"/>
            <a:ext cx="4140000" cy="576000"/>
          </a:xfrm>
          <a:prstGeom prst="roundRect">
            <a:avLst/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2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92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66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12E2B307-3815-49E1-8A65-4D12B5BE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97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79C0C1AB-8505-47DB-95C4-3DD336658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374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Title">
            <a:extLst>
              <a:ext uri="{FF2B5EF4-FFF2-40B4-BE49-F238E27FC236}">
                <a16:creationId xmlns:a16="http://schemas.microsoft.com/office/drawing/2014/main" id="{827EA93D-BE10-4BA0-9BD6-9DB8F82A4D92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19CA61F8-B24B-4000-8E23-F32A53FDC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6" name="Graphic Spinner">
            <a:extLst>
              <a:ext uri="{FF2B5EF4-FFF2-40B4-BE49-F238E27FC236}">
                <a16:creationId xmlns:a16="http://schemas.microsoft.com/office/drawing/2014/main" id="{EECA8D29-DDA5-4ABD-AB91-4C1F99A05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861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7000">
        <p159:morph option="byChar"/>
      </p:transition>
    </mc:Choice>
    <mc:Fallback>
      <p:transition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00">
                                      <p:cBhvr>
                                        <p:cTn id="9" dur="6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33" grpId="0"/>
      <p:bldP spid="33" grpId="1"/>
      <p:bldP spid="33" grpId="2"/>
      <p:bldP spid="33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Title">
            <a:extLst>
              <a:ext uri="{FF2B5EF4-FFF2-40B4-BE49-F238E27FC236}">
                <a16:creationId xmlns:a16="http://schemas.microsoft.com/office/drawing/2014/main" id="{012AEA79-6454-4576-BEAC-005AC2209717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F317EA5B-D0DC-4AD6-8F88-C6533D05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585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6000">
        <p159:morph option="byChar"/>
      </p:transition>
    </mc:Choice>
    <mc:Fallback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3" name="Graphic TopWLAN" descr="Wireless">
            <a:extLst>
              <a:ext uri="{FF2B5EF4-FFF2-40B4-BE49-F238E27FC236}">
                <a16:creationId xmlns:a16="http://schemas.microsoft.com/office/drawing/2014/main" id="{6AAC3FE1-9A37-48AF-8439-2FB830490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706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">
        <p159:morph option="byChar"/>
      </p:transition>
    </mc:Choice>
    <mc:Fallback>
      <p:transition spd="slow" advClick="0" advTm="30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260000" y="2556000"/>
            <a:ext cx="8640000" cy="72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2" name="Graphic TopWLAN" descr="Wireless">
            <a:extLst>
              <a:ext uri="{FF2B5EF4-FFF2-40B4-BE49-F238E27FC236}">
                <a16:creationId xmlns:a16="http://schemas.microsoft.com/office/drawing/2014/main" id="{30585A1B-AEE1-43F9-B70D-7DF99291E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68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3" name="Graphic TopWLAN" descr="Wireless">
            <a:extLst>
              <a:ext uri="{FF2B5EF4-FFF2-40B4-BE49-F238E27FC236}">
                <a16:creationId xmlns:a16="http://schemas.microsoft.com/office/drawing/2014/main" id="{A32DA915-B1F0-4417-8364-07A94086B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614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1" name="Graphic HidePassword" descr="Blind">
            <a:extLst>
              <a:ext uri="{FF2B5EF4-FFF2-40B4-BE49-F238E27FC236}">
                <a16:creationId xmlns:a16="http://schemas.microsoft.com/office/drawing/2014/main" id="{38A38D62-1416-4FF0-8E8A-C42AFC3EA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3" name="Graphic TopWLAN" descr="Wireless">
            <a:extLst>
              <a:ext uri="{FF2B5EF4-FFF2-40B4-BE49-F238E27FC236}">
                <a16:creationId xmlns:a16="http://schemas.microsoft.com/office/drawing/2014/main" id="{9BC1B037-45B0-4FB5-8ABA-F5DF689C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3163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/>
      <p:bldP spid="20" grpId="1"/>
      <p:bldP spid="20" grpId="2"/>
      <p:bldP spid="20" grpId="3"/>
      <p:bldP spid="20" grpId="4"/>
      <p:bldP spid="16" grpId="0" animBg="1"/>
      <p:bldP spid="18" grpId="0"/>
      <p:bldP spid="18" grpId="1"/>
      <p:bldP spid="18" grpId="2"/>
      <p:bldP spid="18" grpId="3"/>
      <p:bldP spid="18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BF27559-A472-4E29-9983-40D59FEC9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97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F63A842E-4D95-400A-97B7-9ED8F5202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58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9" name="Graphic Spinner">
            <a:extLst>
              <a:ext uri="{FF2B5EF4-FFF2-40B4-BE49-F238E27FC236}">
                <a16:creationId xmlns:a16="http://schemas.microsoft.com/office/drawing/2014/main" id="{74401099-BE11-4A9B-9E6F-BE409DAD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4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500">
        <p159:morph option="byChar"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8000000">
                                      <p:cBhvr>
                                        <p:cTn id="24" dur="2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4" grpId="0" animBg="1"/>
      <p:bldP spid="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C6773E46-D546-4EE5-B40C-51B2EAB0D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38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6450ACB-BA0F-4C46-92C4-EA3B01B82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0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878A8951-2439-44F7-9E04-BB808D24D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48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500F419F-9066-40BA-AB52-02F7507CE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92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D0930F87-76C1-4DFE-B24B-FDA7EE6C8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2C36015D-A340-4E9E-8F5D-C60A63FCD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484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48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238ACBA6-8400-4AE3-A1A9-A5A48B970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41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D40A59C0-50B8-4DD3-8B22-4699A9CA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065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3BA7829D-6663-4AD4-A8F1-034027249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93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EAAFFBC8-A351-4CDF-A42C-523B61EC3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30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696000" y="720000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n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n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e        O        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52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F7746AB-C603-45DD-8DAF-4C32025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49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547A7834-CCA7-4761-9B24-DC4C5EE73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8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37A52A6B-C867-427E-AA7D-EA042450D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40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3849B37C-5E93-407B-8CEE-4D8B2F5A8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61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EF6327B2-B11A-4AF4-B0BF-BDD8D96A9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40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A78E9FEF-2FD7-4485-91FA-BCD27D244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82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A1E0573-F1F1-405A-B850-CFD11200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27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CF48CBA-5407-485A-9BC2-3B1307DB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77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EF897B8-6937-45EC-B524-C7DA16136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86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CDEFE91-5A90-4CAE-90F0-A30378D7E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225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200">
        <p159:morph option="byChar"/>
      </p:transition>
    </mc:Choice>
    <mc:Fallback>
      <p:transition advClick="0" advTm="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3396000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2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56C11DCB-A71F-4954-98F9-A9B4C8DE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55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DA61E7F-B385-4BB1-9067-73E03E93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89A8DD96-77C8-4EA1-81FE-A960E6739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80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4AA41C43-FE3C-4D75-BBA3-3541F767C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36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50424A09-B39E-4612-898F-0CA270976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1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8D2B5268-DC34-4513-91ED-B69B9734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250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37CA812-E687-445D-AC2E-E20AE4A49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4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"/>
    </mc:Choice>
    <mc:Fallback>
      <p:transition advClick="0" advTm="3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6C59E66-7B29-495B-9F8A-CDA7A23B5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24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"/>
    </mc:Choice>
    <mc:Fallback>
      <p:transition advClick="0" advTm="2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5BCC3D1-86C7-4CAD-A544-93A6316EF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8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7BD3628-DB2D-4E92-B6EE-328E1E13E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Spinner">
            <a:extLst>
              <a:ext uri="{FF2B5EF4-FFF2-40B4-BE49-F238E27FC236}">
                <a16:creationId xmlns:a16="http://schemas.microsoft.com/office/drawing/2014/main" id="{33DE5BE7-0CBD-4155-B22C-0F9942E99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33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500">
        <p159:morph option="byChar"/>
      </p:transition>
    </mc:Choice>
    <mc:Fallback>
      <p:transition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00">
                                      <p:cBhvr>
                                        <p:cTn id="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0" grpId="3"/>
      <p:bldP spid="18" grpId="0"/>
      <p:bldP spid="18" grpId="1"/>
      <p:bldP spid="18" grpId="2"/>
      <p:bldP spid="18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General">
            <a:extLst>
              <a:ext uri="{FF2B5EF4-FFF2-40B4-BE49-F238E27FC236}">
                <a16:creationId xmlns:a16="http://schemas.microsoft.com/office/drawing/2014/main" id="{084A3A46-93C3-44D2-9DD3-95BEC366E2E3}"/>
              </a:ext>
            </a:extLst>
          </p:cNvPr>
          <p:cNvSpPr txBox="1"/>
          <p:nvPr/>
        </p:nvSpPr>
        <p:spPr>
          <a:xfrm>
            <a:off x="7303566" y="2767280"/>
            <a:ext cx="18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8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2803566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35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FDA82B-1B7C-43AE-95F1-5851F2FBD369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8102B7-475D-4CA1-A4FF-63B3559C6DB7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11C0DF-C7C9-438D-A37F-4280E6726E04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26E1A4-BD46-4E5A-B36C-AB0BB3F8F68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32DA72-9672-493C-B9B1-EA96BD2B119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9D3FE5C-D667-46D9-8D61-A21D22A2B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31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9D3FE5C-D667-46D9-8D61-A21D22A2B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555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3000">
        <p159:morph option="byChar"/>
      </p:transition>
    </mc:Choice>
    <mc:Fallback>
      <p:transition advClick="0" advTm="3000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D7D2B997-2702-4C9F-8D2E-B406A5C8B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41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Char"/>
      </p:transition>
    </mc:Choice>
    <mc:Fallback>
      <p:transition advClick="0" advTm="500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700000" y="3636000"/>
            <a:ext cx="5400000" cy="360000"/>
          </a:xfrm>
          <a:prstGeom prst="roundRect">
            <a:avLst>
              <a:gd name="adj" fmla="val 18826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46D34FA-2B42-4E45-AD82-53B430672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17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9E0F9DE6-84DE-46EE-AB7B-74052C3D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40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12F1C684-DEF0-47AC-93FE-24E946DF4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22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E67D6975-4889-4211-BCAE-1A78EA7C7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4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B21EBBDC-2B2B-4185-981F-02C655980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79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B56212D5-B754-487F-BB48-AD0A1ECB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60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E8FF1A8C-81C9-4AE7-B609-0C9086B74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28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Winnie">
            <a:extLst>
              <a:ext uri="{FF2B5EF4-FFF2-40B4-BE49-F238E27FC236}">
                <a16:creationId xmlns:a16="http://schemas.microsoft.com/office/drawing/2014/main" id="{DDDAC2B9-82C3-4912-A72D-A2121066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13" y="312372"/>
            <a:ext cx="4175975" cy="6233256"/>
          </a:xfrm>
          <a:prstGeom prst="rect">
            <a:avLst/>
          </a:prstGeom>
        </p:spPr>
      </p:pic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Title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2496000" y="2709000"/>
            <a:ext cx="720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ja-JP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「</a:t>
            </a:r>
            <a:r>
              <a:rPr lang="en-US" altLang="zh-CN" sz="3600" dirty="0" err="1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WinnieOS</a:t>
            </a:r>
            <a:r>
              <a:rPr lang="en-US" altLang="zh-CN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 9 </a:t>
            </a: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操作系统安装演示</a:t>
            </a:r>
            <a:r>
              <a:rPr lang="ja-JP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」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algn="ctr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algn="ctr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版本 </a:t>
            </a:r>
            <a:r>
              <a:rPr lang="en-US" altLang="zh-CN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v20200522</a:t>
            </a:r>
          </a:p>
        </p:txBody>
      </p:sp>
      <p:pic>
        <p:nvPicPr>
          <p:cNvPr id="2" name="HaiyoreNyarukosan [A]">
            <a:hlinkClick r:id="" action="ppaction://media"/>
            <a:extLst>
              <a:ext uri="{FF2B5EF4-FFF2-40B4-BE49-F238E27FC236}">
                <a16:creationId xmlns:a16="http://schemas.microsoft.com/office/drawing/2014/main" id="{2DD8A8FE-289E-4283-B6EF-34001D78A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200"/>
    </mc:Choice>
    <mc:Fallback xmlns="">
      <p:transition advClick="0" advTm="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" grpId="0"/>
      <p:bldP spid="1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44000"/>
            <a:ext cx="36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4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959B65EC-62F6-430C-B09F-128FED003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565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14D91F41-789B-4B27-915F-C031F572C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984016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277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D61ABD70-7E66-4058-8B94-A05B14E8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759902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36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5D68CAE9-075B-4A60-AA3C-DD44D8038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529581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493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2AB8D98B-2990-4A9B-A57E-F4C39B496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29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C58F2824-C069-4272-A233-7F18736F4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529581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35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83A1C1B3-00BD-4E92-8720-EE443778F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759902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05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3AB9F57E-9266-42E8-A797-AC0776F29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984016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69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8B7EBEBC-64EE-4261-B7C2-130177B0F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11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04827F06-3C2B-4D3B-B589-2CB5324AB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17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15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D7B31BC4-CEAA-4B1C-A5F2-BD851A84C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42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B481FBF6-E179-4119-AAB8-3C7A3245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5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0476FBEA-2BD0-4FCC-86C4-98D329F7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443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95619AB7-79EB-4FEC-9A63-5677DDD7C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29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CA4B7246-0A6A-406D-AF7D-E6481A58B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4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80774D33-3FEA-42D0-ABDE-8D2713AD6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28833EB1-DB3A-43B5-8F6D-618D7F986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82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"/>
    </mc:Choice>
    <mc:Fallback>
      <p:transition advClick="0" advTm="60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C0000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lang="en-US" dirty="0">
              <a:solidFill>
                <a:srgbClr val="C0000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Spinner">
            <a:extLst>
              <a:ext uri="{FF2B5EF4-FFF2-40B4-BE49-F238E27FC236}">
                <a16:creationId xmlns:a16="http://schemas.microsoft.com/office/drawing/2014/main" id="{33DE5BE7-0CBD-4155-B22C-0F9942E99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16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8000">
        <p159:morph option="byChar"/>
      </p:transition>
    </mc:Choice>
    <mc:Fallback>
      <p:transition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00">
                                      <p:cBhvr>
                                        <p:cTn id="9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0" grpId="3"/>
      <p:bldP spid="18" grpId="0"/>
      <p:bldP spid="18" grpId="1"/>
      <p:bldP spid="18" grpId="2"/>
      <p:bldP spid="18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9" name="Hello Windows Vista">
            <a:hlinkClick r:id="" action="ppaction://media"/>
            <a:extLst>
              <a:ext uri="{FF2B5EF4-FFF2-40B4-BE49-F238E27FC236}">
                <a16:creationId xmlns:a16="http://schemas.microsoft.com/office/drawing/2014/main" id="{8D29C81D-5819-46BD-89A7-50D469D61E8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6700"/>
                  <p14:fade in="1000"/>
                </p14:media>
              </p:ext>
            </p:ext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9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2000">
        <p159:morph option="byChar"/>
      </p:transition>
    </mc:Choice>
    <mc:Fallback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3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58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95AAAE-59A8-4AF5-A364-54419337F263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CA57E-1F4A-4E33-BA3F-F4F5E12CFAF5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047ED5-DE49-4AC8-9E26-3941534CECE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642998-57B3-4480-A86E-62A69F47DD4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9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0">
        <p159:morph option="byChar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 animBg="1"/>
      <p:bldP spid="20" grpId="0" animBg="1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90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439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96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49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9000">
        <p159:morph option="byChar"/>
      </p:transition>
    </mc:Choice>
    <mc:Fallback>
      <p:transition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90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24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781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300">
        <p159:morph option="byChar"/>
      </p:transition>
    </mc:Choice>
    <mc:Fallback>
      <p:transition advClick="0" advTm="300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6" name="Graphic Spinner">
            <a:extLst>
              <a:ext uri="{FF2B5EF4-FFF2-40B4-BE49-F238E27FC236}">
                <a16:creationId xmlns:a16="http://schemas.microsoft.com/office/drawing/2014/main" id="{17D4C154-6B4A-4D80-9D11-19638D841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60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2000000">
                                      <p:cBhvr>
                                        <p:cTn id="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请稍候，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正在亲自指挥最后部署，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我们将很快完成伟大目标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陛下不妨坐和宽衣，来了解一下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的最新特性与亮点。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最后部署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0">
                                      <p:cBhvr>
                                        <p:cTn id="15" dur="5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5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4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搭载全新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Nmslese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Design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用户界面与咬互逻辑，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以及革命性的通知中心和控制中心，多样化的任务切换，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让陛下使用坦克机更加顺畅、得心应手。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更顺畅的咬互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5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7" grpId="0"/>
      <p:bldP spid="7" grpId="1"/>
      <p:bldP spid="7" grpId="2"/>
      <p:bldP spid="7" grpId="3"/>
      <p:bldP spid="7" grpId="5"/>
      <p:bldP spid="7" grpId="6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全新的处理器性能分配机制，大幅优化的后台管理机制，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以及针对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NAIVDIA®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GayForce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®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显卡性能的超频滋磁，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使陛下的坦克机的后浪得以充分发挥冲塔力，虐人碾人更胜一筹，完爆资本主义对手。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快打开陛下的游戏，体验逆天般强劲的后浪，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撸起键盘加油干，掀翻长安街吧！任何螳臂都将是陛下的手下败将！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更澎湃的后浪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Rectangle ProgressbarFg">
            <a:extLst>
              <a:ext uri="{FF2B5EF4-FFF2-40B4-BE49-F238E27FC236}">
                <a16:creationId xmlns:a16="http://schemas.microsoft.com/office/drawing/2014/main" id="{9280C01B-D780-4969-B916-3392EF461ED2}"/>
              </a:ext>
            </a:extLst>
          </p:cNvPr>
          <p:cNvSpPr/>
          <p:nvPr/>
        </p:nvSpPr>
        <p:spPr>
          <a:xfrm>
            <a:off x="89748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3473C286-E80A-47F5-9BD9-DD87B91B292C}"/>
              </a:ext>
            </a:extLst>
          </p:cNvPr>
          <p:cNvSpPr/>
          <p:nvPr/>
        </p:nvSpPr>
        <p:spPr>
          <a:xfrm>
            <a:off x="107748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Rectangle ProgressbarFg">
            <a:extLst>
              <a:ext uri="{FF2B5EF4-FFF2-40B4-BE49-F238E27FC236}">
                <a16:creationId xmlns:a16="http://schemas.microsoft.com/office/drawing/2014/main" id="{B83DB3FE-ED03-4DD7-ADC7-419C5AB3B485}"/>
              </a:ext>
            </a:extLst>
          </p:cNvPr>
          <p:cNvSpPr/>
          <p:nvPr/>
        </p:nvSpPr>
        <p:spPr>
          <a:xfrm>
            <a:off x="111348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配合全新升级的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Cloud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星瀚同步服务，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使陛下的设备之间无缝连任，加速同步。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一秒同步一千张照片（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※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实验室数据），陛下走到哪，数据就跟到哪。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抛掉那些老掉牙的数据线吧，从此以后无线连任，摆脱金线绿缆的连任束缚！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更便捷的星瀚同步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95AAAE-59A8-4AF5-A364-54419337F263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CA57E-1F4A-4E33-BA3F-F4F5E12CFAF5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F5DC1A-8488-4A04-9DAE-3E6246D88AC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ACCAE-17F7-448E-9502-4E6B4F1E588D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69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Rectangle ProgressbarFg">
            <a:extLst>
              <a:ext uri="{FF2B5EF4-FFF2-40B4-BE49-F238E27FC236}">
                <a16:creationId xmlns:a16="http://schemas.microsoft.com/office/drawing/2014/main" id="{9280C01B-D780-4969-B916-3392EF461ED2}"/>
              </a:ext>
            </a:extLst>
          </p:cNvPr>
          <p:cNvSpPr/>
          <p:nvPr/>
        </p:nvSpPr>
        <p:spPr>
          <a:xfrm>
            <a:off x="89748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3473C286-E80A-47F5-9BD9-DD87B91B292C}"/>
              </a:ext>
            </a:extLst>
          </p:cNvPr>
          <p:cNvSpPr/>
          <p:nvPr/>
        </p:nvSpPr>
        <p:spPr>
          <a:xfrm>
            <a:off x="107748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Rectangle ProgressbarFg">
            <a:extLst>
              <a:ext uri="{FF2B5EF4-FFF2-40B4-BE49-F238E27FC236}">
                <a16:creationId xmlns:a16="http://schemas.microsoft.com/office/drawing/2014/main" id="{B83DB3FE-ED03-4DD7-ADC7-419C5AB3B485}"/>
              </a:ext>
            </a:extLst>
          </p:cNvPr>
          <p:cNvSpPr/>
          <p:nvPr/>
        </p:nvSpPr>
        <p:spPr>
          <a:xfrm>
            <a:off x="111348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万事俱备，只欠东风。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系统需要再次换肩以清除沼气池里残余的江派缓存。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正在准备换肩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一切就绪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0">
                                      <p:cBhvr>
                                        <p:cTn id="1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5"/>
      <p:bldP spid="4" grpId="0"/>
      <p:bldP spid="4" grpId="1"/>
      <p:bldP spid="4" grpId="2"/>
      <p:bldP spid="4" grpId="3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07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7017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1289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7184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2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699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1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35577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00"/>
    </mc:Choice>
    <mc:Fallback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00">
                                      <p:cBhvr>
                                        <p:cTn id="13" dur="6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34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/>
    </mc:Choice>
    <mc:Fallback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8C0453-C946-4EDF-B584-95728421D401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B64B62-7690-4649-87AC-3AE69D35836B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D9131D-05D0-44F2-BC7C-DB3903FD98E9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1D5579-39FD-43AA-AD21-12C1253B71D6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2328F070-3D96-4D7E-90D8-6C8B06F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18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Bg">
            <a:extLst>
              <a:ext uri="{FF2B5EF4-FFF2-40B4-BE49-F238E27FC236}">
                <a16:creationId xmlns:a16="http://schemas.microsoft.com/office/drawing/2014/main" id="{FFD28C05-7F72-4C6C-A9FD-96BF0F2C50D1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Bg">
            <a:extLst>
              <a:ext uri="{FF2B5EF4-FFF2-40B4-BE49-F238E27FC236}">
                <a16:creationId xmlns:a16="http://schemas.microsoft.com/office/drawing/2014/main" id="{3C36D0D7-9A57-43A1-A256-CFB188CD1A48}"/>
              </a:ext>
            </a:extLst>
          </p:cNvPr>
          <p:cNvSpPr txBox="1"/>
          <p:nvPr/>
        </p:nvSpPr>
        <p:spPr>
          <a:xfrm>
            <a:off x="4346800" y="1707399"/>
            <a:ext cx="3600000" cy="36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0" dirty="0">
                <a:solidFill>
                  <a:schemeClr val="tx1">
                    <a:alpha val="20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  <a:endParaRPr kumimoji="0" lang="en-US" altLang="zh-CN" sz="20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20000"/>
                </a:schemeClr>
              </a:solidFill>
              <a:effectLst/>
              <a:uLnTx/>
              <a:uFillTx/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</a:endParaRPr>
          </a:p>
        </p:txBody>
      </p:sp>
      <p:sp>
        <p:nvSpPr>
          <p:cNvPr id="6" name="Text General">
            <a:extLst>
              <a:ext uri="{FF2B5EF4-FFF2-40B4-BE49-F238E27FC236}">
                <a16:creationId xmlns:a16="http://schemas.microsoft.com/office/drawing/2014/main" id="{BCFAC97B-A86B-4E36-B7B2-4B0CC374FCD0}"/>
              </a:ext>
            </a:extLst>
          </p:cNvPr>
          <p:cNvSpPr txBox="1"/>
          <p:nvPr/>
        </p:nvSpPr>
        <p:spPr>
          <a:xfrm>
            <a:off x="1596000" y="1305342"/>
            <a:ext cx="900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A fatal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error has occurred and the system has shut down to prevent further damage to your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tankuter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. Please hold down the POWER button for at least 10 seconds to clear the memory and restart the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tankuter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.</a:t>
            </a: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系统发生致命翻车。为防止对陛下的坦克机造成进一步的伤害，系统已经不做了睡大觉。请按住电源键至少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10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秒钟以清除沼气池并换肩。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作業系統發生致命錯誤。爲防止對您的計算機造成更大傷害，系統已停止運行。請按住電源鍵至少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10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秒鐘以清空記憶體並重新起動計算機。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  <a:cs typeface="字幕黑体M" panose="020B0500000000000000" pitchFamily="34" charset="-122"/>
              </a:rPr>
              <a:t>エラーが発生しました。念のために、システムはもうシャットダウンしました。電源ボタンを押して、コンピュータを再起動してください。</a:t>
            </a:r>
            <a:endParaRPr kumimoji="0" lang="en-US" altLang="ja-JP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37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0"/>
    </mc:Choice>
    <mc:Fallback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6" grpId="4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ProgressBg">
            <a:extLst>
              <a:ext uri="{FF2B5EF4-FFF2-40B4-BE49-F238E27FC236}">
                <a16:creationId xmlns:a16="http://schemas.microsoft.com/office/drawing/2014/main" id="{EF801128-0DC2-4296-9F25-AD8B726907F5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5" name="Oval ProgressFg">
            <a:extLst>
              <a:ext uri="{FF2B5EF4-FFF2-40B4-BE49-F238E27FC236}">
                <a16:creationId xmlns:a16="http://schemas.microsoft.com/office/drawing/2014/main" id="{F34F912D-545A-44DA-B8E1-63A58D123C4D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bg1">
                <a:lumMod val="9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TheEnd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2496000" y="2529000"/>
            <a:ext cx="7200000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en-US" altLang="zh-CN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THE END</a:t>
            </a:r>
          </a:p>
          <a:p>
            <a:pPr lvl="0" algn="ctr" defTabSz="914377">
              <a:defRPr/>
            </a:pP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完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algn="ctr" defTabSz="914377">
              <a:defRPr/>
            </a:pPr>
            <a:r>
              <a:rPr lang="ja-JP" altLang="en-US" sz="3600" dirty="0">
                <a:solidFill>
                  <a:prstClr val="white"/>
                </a:solidFill>
                <a:latin typeface="字幕黑体M" panose="020B0500000000000000" pitchFamily="34" charset="-122"/>
                <a:ea typeface="字幕黑体M" panose="020B0500000000000000" pitchFamily="34" charset="-122"/>
                <a:cs typeface="字幕黑体M" panose="020B0500000000000000" pitchFamily="34" charset="-122"/>
              </a:rPr>
              <a:t>おわり</a:t>
            </a:r>
            <a:endParaRPr lang="en-US" altLang="zh-CN" sz="2400" dirty="0">
              <a:solidFill>
                <a:prstClr val="white"/>
              </a:solidFill>
              <a:latin typeface="字幕黑体M" panose="020B0500000000000000" pitchFamily="34" charset="-122"/>
              <a:ea typeface="字幕黑体M" panose="020B0500000000000000" pitchFamily="34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2" grpId="0"/>
      <p:bldP spid="1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9670B0-244C-46E4-83E8-DBE2DB47F002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66530D-8241-4830-9BC3-91A92F38C0C0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2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6CF724-AB95-40D8-9FB3-AE29959B861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EF09FD-C6D4-4709-BAE0-FA252E36639A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5716E5AE-6E8D-4ECB-940E-AD19EE04C9FB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MousePointer">
            <a:extLst>
              <a:ext uri="{FF2B5EF4-FFF2-40B4-BE49-F238E27FC236}">
                <a16:creationId xmlns:a16="http://schemas.microsoft.com/office/drawing/2014/main" id="{A0BEB2A5-3637-4B55-A14E-33384F38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94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/>
      <p:bldP spid="18" grpId="1"/>
      <p:bldP spid="18" grpId="2"/>
      <p:bldP spid="18" grpId="3"/>
      <p:bldP spid="18" grpId="4"/>
      <p:bldP spid="16" grpId="0" animBg="1"/>
      <p:bldP spid="14" grpId="0" animBg="1"/>
      <p:bldP spid="15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1546CB-60AB-4BEC-BFFC-63C068BD37A5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9353F0-CA31-4E54-802B-F84EFDF470C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72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Char"/>
      </p:transition>
    </mc:Choice>
    <mc:Fallback xmlns="">
      <p:transition spd="slow" advClick="0" advTm="2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ECD157-53DE-4C8D-BA1C-ADAFE460E0C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7F6DD0-412F-4D00-815F-2DB406AE7528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116000" y="4644000"/>
            <a:ext cx="360000" cy="360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8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503A8B-E0F4-48D1-9FE3-F46903A0B818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839442-090D-4BBE-B2AC-20560966B8A3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5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ponsorContent">
            <a:extLst>
              <a:ext uri="{FF2B5EF4-FFF2-40B4-BE49-F238E27FC236}">
                <a16:creationId xmlns:a16="http://schemas.microsoft.com/office/drawing/2014/main" id="{83B95474-363D-46C6-909F-95D9D8330CA0}"/>
              </a:ext>
            </a:extLst>
          </p:cNvPr>
          <p:cNvSpPr txBox="1"/>
          <p:nvPr/>
        </p:nvSpPr>
        <p:spPr>
          <a:xfrm>
            <a:off x="4296000" y="3033000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Yu Mincho Demibold" panose="02020600000000000000" pitchFamily="18" charset="-128"/>
                <a:ea typeface="Yu Mincho Demibold" panose="02020600000000000000" pitchFamily="18" charset="-128"/>
                <a:cs typeface="XHei Square" panose="02010600030101010101" pitchFamily="2" charset="-122"/>
              </a:rPr>
              <a:t>慶豐銀行</a:t>
            </a:r>
            <a:endParaRPr kumimoji="0" lang="zh-CN" altLang="en-US" sz="40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Yu Mincho Demibold" panose="02020600000000000000" pitchFamily="18" charset="-128"/>
              <a:ea typeface="Yu Mincho Demibold" panose="02020600000000000000" pitchFamily="18" charset="-128"/>
              <a:cs typeface="方正韵动粗黑_GBK" panose="02000000000000000000" pitchFamily="2" charset="-122"/>
            </a:endParaRPr>
          </a:p>
        </p:txBody>
      </p:sp>
      <p:sp>
        <p:nvSpPr>
          <p:cNvPr id="5" name="Text SponsorTitle">
            <a:extLst>
              <a:ext uri="{FF2B5EF4-FFF2-40B4-BE49-F238E27FC236}">
                <a16:creationId xmlns:a16="http://schemas.microsoft.com/office/drawing/2014/main" id="{1379422D-A5DE-438F-926B-B4C5108FF9B0}"/>
              </a:ext>
            </a:extLst>
          </p:cNvPr>
          <p:cNvSpPr txBox="1"/>
          <p:nvPr/>
        </p:nvSpPr>
        <p:spPr>
          <a:xfrm>
            <a:off x="2496000" y="1620000"/>
            <a:ext cx="72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  <a:cs typeface="方正韵动中黑_GBK" panose="02000000000000000000" pitchFamily="2" charset="-122"/>
              </a:rPr>
              <a:t>赞　助</a:t>
            </a:r>
            <a:endParaRPr kumimoji="0" lang="zh-CN" altLang="en-US" sz="32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  <a:cs typeface="方正韵动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81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500"/>
    </mc:Choice>
    <mc:Fallback>
      <p:transition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692E89-9361-449B-B70D-6D9FA5E4D3F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2AB76D-34B6-4C07-978B-EDB137A68B6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D5B4C9-64E3-42FE-948C-D87F4FC7C76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F8C2684-6CE0-428F-AC3F-EF65A18C518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7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57F79-E776-4DF9-8B14-B18F9FCB580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1F1A75-09F6-4192-85AC-19C8DB697913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07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4CC603-830E-47F0-8FFD-5D6B3184821E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B0DA4-2916-469E-BE48-FEE42FCA0D7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4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480178-C9EA-4669-A8FB-9E07EA2EF96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9F2AE8-01B9-4A5C-A826-9CF1D988E6B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98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Char"/>
      </p:transition>
    </mc:Choice>
    <mc:Fallback xmlns="">
      <p:transition advClick="0" advTm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62D74A-90C0-463E-A981-62410A98858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F114BC-8BC7-4313-829A-DC12350DFCE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98000" y="2340000"/>
            <a:ext cx="4860000" cy="1080000"/>
          </a:xfrm>
          <a:prstGeom prst="roundRect">
            <a:avLst>
              <a:gd name="adj" fmla="val 9373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200" dirty="0" err="1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96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EA9AE1-7C0B-4DAA-A9F5-802D1007BEE2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EF9CB4-8FCE-439E-B6FF-FC066F33DB14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34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484A0D-D149-49CB-B815-3F2EC7D4F7B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983531-CA3C-41E1-96C6-598C0E7C9A76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42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9" grpId="0" animBg="1"/>
      <p:bldP spid="28" grpId="0" animBg="1"/>
      <p:bldP spid="27" grpId="0" animBg="1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EDE939-4FD1-4A2B-907E-4E8A23726699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1013B2-5CD1-47F0-B53D-19EC98EB60DE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35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59DBCA-9359-4ADB-8A69-EEA8399C83C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24B067-77AD-4D0F-B64C-79B7DE1722B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170000" y="2340000"/>
            <a:ext cx="4860000" cy="108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3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ows Startup">
            <a:hlinkClick r:id="" action="ppaction://media"/>
            <a:extLst>
              <a:ext uri="{FF2B5EF4-FFF2-40B4-BE49-F238E27FC236}">
                <a16:creationId xmlns:a16="http://schemas.microsoft.com/office/drawing/2014/main" id="{0752CDB2-B47A-4855-AC18-B79E57F7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B6436F-2CE5-4D12-B760-2448D0D2739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ABEDF5-7C8D-436B-AF05-36262703812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03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500">
        <p159:morph option="byChar"/>
      </p:transition>
    </mc:Choice>
    <mc:Fallback xmlns="">
      <p:transition advClick="0" advTm="5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2BB136-9E50-4FD9-A298-6F20BEA050E4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E7B5E3-4022-4567-AFB2-19CFB07091B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4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137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99B925-CA26-4197-9C3C-63AA87FCD9B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C57C6-178A-4E2C-BD30-1C7CDEDE4181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81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D1E026F-DDD2-4E11-9C42-32C3844DEDE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8371E1-85E2-427D-8391-9F0D8B3571B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547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D76BD2-8CB4-4C5A-B6E9-76DEEC4728A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62ECF8-05BE-4080-BDA5-5EE12CE23DE2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6D93E8-EAD2-4921-B0FD-EC06ED32C560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14" name="Text TopClock">
            <a:extLst>
              <a:ext uri="{FF2B5EF4-FFF2-40B4-BE49-F238E27FC236}">
                <a16:creationId xmlns:a16="http://schemas.microsoft.com/office/drawing/2014/main" id="{F0218C4E-B331-40A9-8730-28B6C28CD738}"/>
              </a:ext>
            </a:extLst>
          </p:cNvPr>
          <p:cNvSpPr txBox="1"/>
          <p:nvPr/>
        </p:nvSpPr>
        <p:spPr>
          <a:xfrm>
            <a:off x="11113200" y="14040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13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0">
        <p159:morph option="byChar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6" grpId="4"/>
      <p:bldP spid="30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14" grpId="0"/>
      <p:bldP spid="6" grpId="0"/>
      <p:bldP spid="6" grpId="1"/>
      <p:bldP spid="6" grpId="2"/>
      <p:bldP spid="6" grpId="3"/>
      <p:bldP spid="6" grpId="4"/>
      <p:bldP spid="10" grpId="0"/>
      <p:bldP spid="10" grpId="1"/>
      <p:bldP spid="10" grpId="2"/>
      <p:bldP spid="10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1A9DBE4-8307-49D1-8509-3C6ECD157D02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F78AA6-F895-4431-B940-D748480A8548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6D93E8-EAD2-4921-B0FD-EC06ED32C560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9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924ACA7-C715-4FD6-9953-9BC8CCF6EE5E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884C08-4499-4B5A-B430-F1B2106EFE20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5A3909-FF43-4AD3-B1AE-A3FFE37689F8}"/>
              </a:ext>
            </a:extLst>
          </p:cNvPr>
          <p:cNvSpPr/>
          <p:nvPr/>
        </p:nvSpPr>
        <p:spPr>
          <a:xfrm>
            <a:off x="1116000" y="3276622"/>
            <a:ext cx="360000" cy="360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0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A3284DE-8507-4D1F-945D-89EF954BA63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53E8C8-45F3-44F3-8274-27B5E5E6F0E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EFA9D4-8A89-413A-B9FC-B7962D4CA207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0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D53358B-2226-4A76-9DB8-F983D16ABEC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E14CB6-1DDF-4431-B1CA-2BB4E2C4912D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200">
        <p159:morph option="byChar"/>
      </p:transition>
    </mc:Choice>
    <mc:Fallback xmlns="">
      <p:transition spd="slow" advClick="0" advTm="2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6CB874-D4ED-4F0E-86CE-45FAFE51935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6EF0D7-2040-42A9-9B16-B7A4FB01707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8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F9FEC8-C118-4E23-8A7A-54CC54EA8DD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2C6C1D-A9EB-429F-B5C2-E81C62AF269A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34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100">
        <p159:morph option="byChar"/>
      </p:transition>
    </mc:Choice>
    <mc:Fallback>
      <p:transition advClick="0" advTm="1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7CE18C-2777-4654-8EC0-0ACAA7BEFC3C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208B6E7-F0B0-422F-843B-3A79DF42C8E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9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0">
        <p159:morph option="byChar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8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9BA53-3D30-4D94-8B83-15753AC7C119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5DD294-4D39-4AEB-B828-18D0BD9C2DD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0EA59E-5B3F-422D-B475-AEEF2176A05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72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2C3C7A-EEBE-4A86-A623-44359319181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DEE074-937E-4F7A-9680-DD115EBD3C8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532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300">
        <p159:morph option="byChar"/>
      </p:transition>
    </mc:Choice>
    <mc:Fallback>
      <p:transition advClick="0" advTm="3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2C3C7A-EEBE-4A86-A623-44359319181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DEE074-937E-4F7A-9680-DD115EBD3C8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4" name="Graphic Spinner">
            <a:extLst>
              <a:ext uri="{FF2B5EF4-FFF2-40B4-BE49-F238E27FC236}">
                <a16:creationId xmlns:a16="http://schemas.microsoft.com/office/drawing/2014/main" id="{2DD63256-190F-4F69-A57C-64CBE299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D05C6E13-72F9-454D-B672-E56C91B41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10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3000">
        <p159:morph option="byChar"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456000"/>
            <a:ext cx="720000" cy="720000"/>
          </a:xfrm>
          <a:prstGeom prst="rect">
            <a:avLst/>
          </a:prstGeom>
        </p:spPr>
      </p:pic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908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Cha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18" dur="2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6" grpId="4"/>
      <p:bldP spid="3" grpId="0" animBg="1"/>
      <p:bldP spid="15" grpId="0" animBg="1"/>
      <p:bldP spid="18" grpId="0"/>
      <p:bldP spid="18" grpId="1"/>
      <p:bldP spid="18" grpId="2"/>
      <p:bldP spid="18" grpId="3"/>
      <p:bldP spid="18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870828"/>
            <a:ext cx="720000" cy="720000"/>
          </a:xfrm>
          <a:prstGeom prst="rect">
            <a:avLst/>
          </a:prstGeom>
        </p:spPr>
      </p:pic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47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1200000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12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289928"/>
            <a:ext cx="720000" cy="720000"/>
          </a:xfrm>
          <a:prstGeom prst="rect">
            <a:avLst/>
          </a:prstGeom>
        </p:spPr>
      </p:pic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18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0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689978"/>
            <a:ext cx="720000" cy="720000"/>
          </a:xfrm>
          <a:prstGeom prst="rect">
            <a:avLst/>
          </a:prstGeom>
        </p:spPr>
      </p:pic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25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24000000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2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104851"/>
            <a:ext cx="720000" cy="720000"/>
          </a:xfrm>
          <a:prstGeom prst="rect">
            <a:avLst/>
          </a:prstGeom>
        </p:spPr>
      </p:pic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93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600000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4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526003"/>
            <a:ext cx="720000" cy="720000"/>
          </a:xfrm>
          <a:prstGeom prst="rect">
            <a:avLst/>
          </a:prstGeom>
        </p:spPr>
      </p:pic>
      <p:sp>
        <p:nvSpPr>
          <p:cNvPr id="26" name="Text Check">
            <a:extLst>
              <a:ext uri="{FF2B5EF4-FFF2-40B4-BE49-F238E27FC236}">
                <a16:creationId xmlns:a16="http://schemas.microsoft.com/office/drawing/2014/main" id="{1589CC03-66A9-4F7A-8B03-ACA75D478D3D}"/>
              </a:ext>
            </a:extLst>
          </p:cNvPr>
          <p:cNvSpPr txBox="1"/>
          <p:nvPr/>
        </p:nvSpPr>
        <p:spPr>
          <a:xfrm>
            <a:off x="1008000" y="5117007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69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7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922822"/>
            <a:ext cx="720000" cy="720000"/>
          </a:xfrm>
          <a:prstGeom prst="rect">
            <a:avLst/>
          </a:prstGeom>
        </p:spPr>
      </p:pic>
      <p:sp>
        <p:nvSpPr>
          <p:cNvPr id="28" name="Text Check">
            <a:extLst>
              <a:ext uri="{FF2B5EF4-FFF2-40B4-BE49-F238E27FC236}">
                <a16:creationId xmlns:a16="http://schemas.microsoft.com/office/drawing/2014/main" id="{215A80F9-C25B-44A0-9AFB-FDF5F4377656}"/>
              </a:ext>
            </a:extLst>
          </p:cNvPr>
          <p:cNvSpPr txBox="1"/>
          <p:nvPr/>
        </p:nvSpPr>
        <p:spPr>
          <a:xfrm>
            <a:off x="1008000" y="551295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1589CC03-66A9-4F7A-8B03-ACA75D478D3D}"/>
              </a:ext>
            </a:extLst>
          </p:cNvPr>
          <p:cNvSpPr txBox="1"/>
          <p:nvPr/>
        </p:nvSpPr>
        <p:spPr>
          <a:xfrm>
            <a:off x="1008000" y="5117007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69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28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4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"/>
    </mc:Choice>
    <mc:Fallback>
      <p:transition advClick="0" advTm="2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IOSContent"/>
          <p:cNvSpPr txBox="1"/>
          <p:nvPr/>
        </p:nvSpPr>
        <p:spPr>
          <a:xfrm>
            <a:off x="696000" y="1259999"/>
            <a:ext cx="1080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Automatic direction is enabled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Directing to USB Device (Port A)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Booting from USB Device (Port A)...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OS Name: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Installer v5.14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7388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正在启动安装向导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2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75000000">
                                      <p:cBhvr>
                                        <p:cTn id="13" dur="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8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5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5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6" grpId="4"/>
      <p:bldP spid="10" grpId="0"/>
      <p:bldP spid="10" grpId="1"/>
      <p:bldP spid="10" grpId="2"/>
      <p:bldP spid="10" grpId="3"/>
      <p:bldP spid="10" grpId="4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463076"/>
            <a:ext cx="720000" cy="720000"/>
          </a:xfrm>
          <a:prstGeom prst="rect">
            <a:avLst/>
          </a:prstGeom>
        </p:spPr>
      </p:pic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94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/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3576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8" grpId="0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878498"/>
            <a:ext cx="720000" cy="720000"/>
          </a:xfrm>
          <a:prstGeom prst="rect">
            <a:avLst/>
          </a:prstGeom>
        </p:spPr>
      </p:pic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2" name="Rectangle BlackScreen">
            <a:extLst>
              <a:ext uri="{FF2B5EF4-FFF2-40B4-BE49-F238E27FC236}">
                <a16:creationId xmlns:a16="http://schemas.microsoft.com/office/drawing/2014/main" id="{1D65EF72-C6B3-455D-90A5-29E354B8C98F}"/>
              </a:ext>
            </a:extLst>
          </p:cNvPr>
          <p:cNvSpPr/>
          <p:nvPr/>
        </p:nvSpPr>
        <p:spPr>
          <a:xfrm>
            <a:off x="-360000" y="-360000"/>
            <a:ext cx="12960000" cy="75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9200000">
                                      <p:cBhvr>
                                        <p:cTn id="6" dur="1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3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5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21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285718"/>
            <a:ext cx="720000" cy="720000"/>
          </a:xfrm>
          <a:prstGeom prst="rect">
            <a:avLst/>
          </a:prstGeom>
        </p:spPr>
      </p:pic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81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691113"/>
            <a:ext cx="720000" cy="720000"/>
          </a:xfrm>
          <a:prstGeom prst="rect">
            <a:avLst/>
          </a:prstGeom>
        </p:spPr>
      </p:pic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600000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28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103323"/>
            <a:ext cx="720000" cy="720000"/>
          </a:xfrm>
          <a:prstGeom prst="rect">
            <a:avLst/>
          </a:prstGeom>
        </p:spPr>
      </p:pic>
      <p:sp>
        <p:nvSpPr>
          <p:cNvPr id="29" name="Text Check">
            <a:extLst>
              <a:ext uri="{FF2B5EF4-FFF2-40B4-BE49-F238E27FC236}">
                <a16:creationId xmlns:a16="http://schemas.microsoft.com/office/drawing/2014/main" id="{3B62E256-2067-4997-B70B-A1106596B341}"/>
              </a:ext>
            </a:extLst>
          </p:cNvPr>
          <p:cNvSpPr txBox="1"/>
          <p:nvPr/>
        </p:nvSpPr>
        <p:spPr>
          <a:xfrm>
            <a:off x="1008000" y="4703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ProgressbarFg">
            <a:extLst>
              <a:ext uri="{FF2B5EF4-FFF2-40B4-BE49-F238E27FC236}">
                <a16:creationId xmlns:a16="http://schemas.microsoft.com/office/drawing/2014/main" id="{78AF8D3E-98F5-48CE-B868-D5846FD7340E}"/>
              </a:ext>
            </a:extLst>
          </p:cNvPr>
          <p:cNvSpPr/>
          <p:nvPr/>
        </p:nvSpPr>
        <p:spPr>
          <a:xfrm>
            <a:off x="972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06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29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30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516882"/>
            <a:ext cx="720000" cy="720000"/>
          </a:xfrm>
          <a:prstGeom prst="rect">
            <a:avLst/>
          </a:prstGeom>
        </p:spPr>
      </p:pic>
      <p:sp>
        <p:nvSpPr>
          <p:cNvPr id="31" name="Text Check">
            <a:extLst>
              <a:ext uri="{FF2B5EF4-FFF2-40B4-BE49-F238E27FC236}">
                <a16:creationId xmlns:a16="http://schemas.microsoft.com/office/drawing/2014/main" id="{A0C4CAD0-1FE0-4523-944F-CFED7F27DB2B}"/>
              </a:ext>
            </a:extLst>
          </p:cNvPr>
          <p:cNvSpPr txBox="1"/>
          <p:nvPr/>
        </p:nvSpPr>
        <p:spPr>
          <a:xfrm>
            <a:off x="1008000" y="51104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9" name="Text Check">
            <a:extLst>
              <a:ext uri="{FF2B5EF4-FFF2-40B4-BE49-F238E27FC236}">
                <a16:creationId xmlns:a16="http://schemas.microsoft.com/office/drawing/2014/main" id="{3B62E256-2067-4997-B70B-A1106596B341}"/>
              </a:ext>
            </a:extLst>
          </p:cNvPr>
          <p:cNvSpPr txBox="1"/>
          <p:nvPr/>
        </p:nvSpPr>
        <p:spPr>
          <a:xfrm>
            <a:off x="1008000" y="4703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ProgressbarFg">
            <a:extLst>
              <a:ext uri="{FF2B5EF4-FFF2-40B4-BE49-F238E27FC236}">
                <a16:creationId xmlns:a16="http://schemas.microsoft.com/office/drawing/2014/main" id="{78AF8D3E-98F5-48CE-B868-D5846FD7340E}"/>
              </a:ext>
            </a:extLst>
          </p:cNvPr>
          <p:cNvSpPr/>
          <p:nvPr/>
        </p:nvSpPr>
        <p:spPr>
          <a:xfrm>
            <a:off x="972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08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29" grpId="0"/>
      <p:bldP spid="29" grpId="1"/>
      <p:bldP spid="29" grpId="2"/>
      <p:bldP spid="29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0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A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BgShapes">
            <a:extLst>
              <a:ext uri="{FF2B5EF4-FFF2-40B4-BE49-F238E27FC236}">
                <a16:creationId xmlns:a16="http://schemas.microsoft.com/office/drawing/2014/main" id="{14FADF29-F5AE-400D-9890-76E2EBE25E9B}"/>
              </a:ext>
            </a:extLst>
          </p:cNvPr>
          <p:cNvGrpSpPr/>
          <p:nvPr/>
        </p:nvGrpSpPr>
        <p:grpSpPr>
          <a:xfrm>
            <a:off x="327220" y="-57167"/>
            <a:ext cx="12137002" cy="7339527"/>
            <a:chOff x="401108" y="-255350"/>
            <a:chExt cx="12137002" cy="7339527"/>
          </a:xfrm>
          <a:solidFill>
            <a:srgbClr val="88B2E0"/>
          </a:solidFill>
        </p:grpSpPr>
        <p:sp>
          <p:nvSpPr>
            <p:cNvPr id="37" name="BgShape Last">
              <a:extLst>
                <a:ext uri="{FF2B5EF4-FFF2-40B4-BE49-F238E27FC236}">
                  <a16:creationId xmlns:a16="http://schemas.microsoft.com/office/drawing/2014/main" id="{E4E8DA0E-06C6-4C58-B228-C2370988BC1D}"/>
                </a:ext>
              </a:extLst>
            </p:cNvPr>
            <p:cNvSpPr/>
            <p:nvPr/>
          </p:nvSpPr>
          <p:spPr>
            <a:xfrm>
              <a:off x="9832034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BgShape">
              <a:extLst>
                <a:ext uri="{FF2B5EF4-FFF2-40B4-BE49-F238E27FC236}">
                  <a16:creationId xmlns:a16="http://schemas.microsoft.com/office/drawing/2014/main" id="{95F7AA3F-19C4-4F96-8939-F182AB058A2F}"/>
                </a:ext>
              </a:extLst>
            </p:cNvPr>
            <p:cNvSpPr/>
            <p:nvPr/>
          </p:nvSpPr>
          <p:spPr>
            <a:xfrm>
              <a:off x="6742359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BgShape">
              <a:extLst>
                <a:ext uri="{FF2B5EF4-FFF2-40B4-BE49-F238E27FC236}">
                  <a16:creationId xmlns:a16="http://schemas.microsoft.com/office/drawing/2014/main" id="{4300A931-1627-4508-9B16-1BB60E0E0171}"/>
                </a:ext>
              </a:extLst>
            </p:cNvPr>
            <p:cNvSpPr/>
            <p:nvPr/>
          </p:nvSpPr>
          <p:spPr>
            <a:xfrm>
              <a:off x="3548373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BgShape">
              <a:extLst>
                <a:ext uri="{FF2B5EF4-FFF2-40B4-BE49-F238E27FC236}">
                  <a16:creationId xmlns:a16="http://schemas.microsoft.com/office/drawing/2014/main" id="{30F89AD5-4B6D-413B-8F4C-1F12394C53E3}"/>
                </a:ext>
              </a:extLst>
            </p:cNvPr>
            <p:cNvSpPr/>
            <p:nvPr/>
          </p:nvSpPr>
          <p:spPr>
            <a:xfrm>
              <a:off x="401108" y="5947836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BgShape">
              <a:extLst>
                <a:ext uri="{FF2B5EF4-FFF2-40B4-BE49-F238E27FC236}">
                  <a16:creationId xmlns:a16="http://schemas.microsoft.com/office/drawing/2014/main" id="{91CC3D24-B1EA-4F43-A5C1-B9A6B7C0B137}"/>
                </a:ext>
              </a:extLst>
            </p:cNvPr>
            <p:cNvSpPr/>
            <p:nvPr/>
          </p:nvSpPr>
          <p:spPr>
            <a:xfrm>
              <a:off x="11353800" y="443044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BgShape">
              <a:extLst>
                <a:ext uri="{FF2B5EF4-FFF2-40B4-BE49-F238E27FC236}">
                  <a16:creationId xmlns:a16="http://schemas.microsoft.com/office/drawing/2014/main" id="{D155EC8B-4FA3-4254-9C9B-1791F892BF52}"/>
                </a:ext>
              </a:extLst>
            </p:cNvPr>
            <p:cNvSpPr/>
            <p:nvPr/>
          </p:nvSpPr>
          <p:spPr>
            <a:xfrm>
              <a:off x="8254870" y="4430441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BgShape">
              <a:extLst>
                <a:ext uri="{FF2B5EF4-FFF2-40B4-BE49-F238E27FC236}">
                  <a16:creationId xmlns:a16="http://schemas.microsoft.com/office/drawing/2014/main" id="{5B26DC57-9936-40E0-B970-DFDD40D8F06C}"/>
                </a:ext>
              </a:extLst>
            </p:cNvPr>
            <p:cNvSpPr/>
            <p:nvPr/>
          </p:nvSpPr>
          <p:spPr>
            <a:xfrm>
              <a:off x="5107969" y="4430442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BgShape">
              <a:extLst>
                <a:ext uri="{FF2B5EF4-FFF2-40B4-BE49-F238E27FC236}">
                  <a16:creationId xmlns:a16="http://schemas.microsoft.com/office/drawing/2014/main" id="{D518FBEE-B9B5-4B02-B4A0-3BDC02F5722C}"/>
                </a:ext>
              </a:extLst>
            </p:cNvPr>
            <p:cNvSpPr/>
            <p:nvPr/>
          </p:nvSpPr>
          <p:spPr>
            <a:xfrm>
              <a:off x="1961068" y="4430442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BgShape">
              <a:extLst>
                <a:ext uri="{FF2B5EF4-FFF2-40B4-BE49-F238E27FC236}">
                  <a16:creationId xmlns:a16="http://schemas.microsoft.com/office/drawing/2014/main" id="{5747BCB8-96C8-4430-BAD3-5DE5DA15C8FF}"/>
                </a:ext>
              </a:extLst>
            </p:cNvPr>
            <p:cNvSpPr/>
            <p:nvPr/>
          </p:nvSpPr>
          <p:spPr>
            <a:xfrm>
              <a:off x="9832036" y="2846243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BgShape">
              <a:extLst>
                <a:ext uri="{FF2B5EF4-FFF2-40B4-BE49-F238E27FC236}">
                  <a16:creationId xmlns:a16="http://schemas.microsoft.com/office/drawing/2014/main" id="{6DED44CC-2A65-4189-8B8A-701611E18588}"/>
                </a:ext>
              </a:extLst>
            </p:cNvPr>
            <p:cNvSpPr/>
            <p:nvPr/>
          </p:nvSpPr>
          <p:spPr>
            <a:xfrm>
              <a:off x="6742360" y="286082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BgShape">
              <a:extLst>
                <a:ext uri="{FF2B5EF4-FFF2-40B4-BE49-F238E27FC236}">
                  <a16:creationId xmlns:a16="http://schemas.microsoft.com/office/drawing/2014/main" id="{194CE61E-54E5-4D88-84FB-2EB8DF92D7BF}"/>
                </a:ext>
              </a:extLst>
            </p:cNvPr>
            <p:cNvSpPr/>
            <p:nvPr/>
          </p:nvSpPr>
          <p:spPr>
            <a:xfrm>
              <a:off x="3548373" y="286082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BgShape">
              <a:extLst>
                <a:ext uri="{FF2B5EF4-FFF2-40B4-BE49-F238E27FC236}">
                  <a16:creationId xmlns:a16="http://schemas.microsoft.com/office/drawing/2014/main" id="{87E49041-10F6-4721-B98C-CDBC0004E64B}"/>
                </a:ext>
              </a:extLst>
            </p:cNvPr>
            <p:cNvSpPr/>
            <p:nvPr/>
          </p:nvSpPr>
          <p:spPr>
            <a:xfrm>
              <a:off x="401108" y="2846244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BgShape">
              <a:extLst>
                <a:ext uri="{FF2B5EF4-FFF2-40B4-BE49-F238E27FC236}">
                  <a16:creationId xmlns:a16="http://schemas.microsoft.com/office/drawing/2014/main" id="{278E1680-15A4-4C6E-A858-0B5194FF4EE3}"/>
                </a:ext>
              </a:extLst>
            </p:cNvPr>
            <p:cNvSpPr/>
            <p:nvPr/>
          </p:nvSpPr>
          <p:spPr>
            <a:xfrm>
              <a:off x="11401769" y="1291217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BgShape">
              <a:extLst>
                <a:ext uri="{FF2B5EF4-FFF2-40B4-BE49-F238E27FC236}">
                  <a16:creationId xmlns:a16="http://schemas.microsoft.com/office/drawing/2014/main" id="{BD29073B-07A3-4BAD-9446-E2E6FA44B852}"/>
                </a:ext>
              </a:extLst>
            </p:cNvPr>
            <p:cNvSpPr/>
            <p:nvPr/>
          </p:nvSpPr>
          <p:spPr>
            <a:xfrm>
              <a:off x="8254869" y="1291217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BgShape">
              <a:extLst>
                <a:ext uri="{FF2B5EF4-FFF2-40B4-BE49-F238E27FC236}">
                  <a16:creationId xmlns:a16="http://schemas.microsoft.com/office/drawing/2014/main" id="{04F06504-73ED-4276-BD07-2C9E188AFEF2}"/>
                </a:ext>
              </a:extLst>
            </p:cNvPr>
            <p:cNvSpPr/>
            <p:nvPr/>
          </p:nvSpPr>
          <p:spPr>
            <a:xfrm>
              <a:off x="5107969" y="129121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BgShape">
              <a:extLst>
                <a:ext uri="{FF2B5EF4-FFF2-40B4-BE49-F238E27FC236}">
                  <a16:creationId xmlns:a16="http://schemas.microsoft.com/office/drawing/2014/main" id="{56F8C982-B559-4F21-B1D0-53A4F0D47AA8}"/>
                </a:ext>
              </a:extLst>
            </p:cNvPr>
            <p:cNvSpPr/>
            <p:nvPr/>
          </p:nvSpPr>
          <p:spPr>
            <a:xfrm>
              <a:off x="1961069" y="129121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BgShape">
              <a:extLst>
                <a:ext uri="{FF2B5EF4-FFF2-40B4-BE49-F238E27FC236}">
                  <a16:creationId xmlns:a16="http://schemas.microsoft.com/office/drawing/2014/main" id="{10F11704-68C7-4762-BE17-1DAC333700C6}"/>
                </a:ext>
              </a:extLst>
            </p:cNvPr>
            <p:cNvSpPr/>
            <p:nvPr/>
          </p:nvSpPr>
          <p:spPr>
            <a:xfrm>
              <a:off x="9832035" y="-25535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BgShape">
              <a:extLst>
                <a:ext uri="{FF2B5EF4-FFF2-40B4-BE49-F238E27FC236}">
                  <a16:creationId xmlns:a16="http://schemas.microsoft.com/office/drawing/2014/main" id="{D6AA341E-790C-4730-9E61-B7DF6D47FD88}"/>
                </a:ext>
              </a:extLst>
            </p:cNvPr>
            <p:cNvSpPr/>
            <p:nvPr/>
          </p:nvSpPr>
          <p:spPr>
            <a:xfrm>
              <a:off x="6695635" y="-25535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BgShape">
              <a:extLst>
                <a:ext uri="{FF2B5EF4-FFF2-40B4-BE49-F238E27FC236}">
                  <a16:creationId xmlns:a16="http://schemas.microsoft.com/office/drawing/2014/main" id="{F17E5469-0350-4B2B-A431-C93BF7068CBD}"/>
                </a:ext>
              </a:extLst>
            </p:cNvPr>
            <p:cNvSpPr/>
            <p:nvPr/>
          </p:nvSpPr>
          <p:spPr>
            <a:xfrm>
              <a:off x="3548372" y="-25534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BgShape First">
              <a:extLst>
                <a:ext uri="{FF2B5EF4-FFF2-40B4-BE49-F238E27FC236}">
                  <a16:creationId xmlns:a16="http://schemas.microsoft.com/office/drawing/2014/main" id="{5FCE8CF0-3D9A-45F6-850C-E88E3FB5E3A9}"/>
                </a:ext>
              </a:extLst>
            </p:cNvPr>
            <p:cNvSpPr/>
            <p:nvPr/>
          </p:nvSpPr>
          <p:spPr>
            <a:xfrm>
              <a:off x="401109" y="-25534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Text SponsorContent">
            <a:extLst>
              <a:ext uri="{FF2B5EF4-FFF2-40B4-BE49-F238E27FC236}">
                <a16:creationId xmlns:a16="http://schemas.microsoft.com/office/drawing/2014/main" id="{7A0BD026-FB26-4F0B-B0F3-1D7379F70B48}"/>
              </a:ext>
            </a:extLst>
          </p:cNvPr>
          <p:cNvSpPr txBox="1"/>
          <p:nvPr/>
        </p:nvSpPr>
        <p:spPr>
          <a:xfrm>
            <a:off x="2496000" y="3033000"/>
            <a:ext cx="72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XHei DIN" panose="02010600030101010101" pitchFamily="2" charset="-122"/>
                <a:ea typeface="XHei DIN" panose="02010600030101010101" pitchFamily="2" charset="-122"/>
                <a:cs typeface="XHei DIN" panose="02010600030101010101" pitchFamily="2" charset="-122"/>
              </a:rPr>
              <a:t>Winnie Biogas Systems</a:t>
            </a:r>
            <a:endParaRPr kumimoji="0" lang="zh-CN" altLang="en-US" sz="40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XHei DIN" panose="02010600030101010101" pitchFamily="2" charset="-122"/>
              <a:ea typeface="XHei DIN" panose="02010600030101010101" pitchFamily="2" charset="-122"/>
              <a:cs typeface="XHei DIN" panose="02010600030101010101" pitchFamily="2" charset="-122"/>
            </a:endParaRPr>
          </a:p>
        </p:txBody>
      </p:sp>
      <p:sp>
        <p:nvSpPr>
          <p:cNvPr id="39" name="Text SponsorTitle">
            <a:extLst>
              <a:ext uri="{FF2B5EF4-FFF2-40B4-BE49-F238E27FC236}">
                <a16:creationId xmlns:a16="http://schemas.microsoft.com/office/drawing/2014/main" id="{DF46C2F5-8D6B-475A-B393-031890192429}"/>
              </a:ext>
            </a:extLst>
          </p:cNvPr>
          <p:cNvSpPr txBox="1"/>
          <p:nvPr/>
        </p:nvSpPr>
        <p:spPr>
          <a:xfrm>
            <a:off x="2496000" y="1620000"/>
            <a:ext cx="72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  <a:cs typeface="方正韵动中黑_GBK" panose="02000000000000000000" pitchFamily="2" charset="-122"/>
              </a:rPr>
              <a:t>赞　助</a:t>
            </a:r>
            <a:endParaRPr kumimoji="0" lang="zh-CN" altLang="en-US" sz="32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  <a:cs typeface="方正韵动中黑_GBK" panose="02000000000000000000" pitchFamily="2" charset="-122"/>
            </a:endParaRPr>
          </a:p>
        </p:txBody>
      </p:sp>
      <p:pic>
        <p:nvPicPr>
          <p:cNvPr id="2" name="K-ON! [A]">
            <a:hlinkClick r:id="" action="ppaction://media"/>
            <a:extLst>
              <a:ext uri="{FF2B5EF4-FFF2-40B4-BE49-F238E27FC236}">
                <a16:creationId xmlns:a16="http://schemas.microsoft.com/office/drawing/2014/main" id="{FAC201A2-1D5F-488B-84CA-137E10B25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500"/>
    </mc:Choice>
    <mc:Fallback>
      <p:transition advClick="0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8" grpId="0"/>
      <p:bldP spid="38" grpId="1"/>
      <p:bldP spid="39" grpId="0"/>
      <p:bldP spid="39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9450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/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22640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4569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9" grpId="0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2421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2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6299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1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148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00"/>
    </mc:Choice>
    <mc:Fallback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00">
                                      <p:cBhvr>
                                        <p:cTn id="13" dur="6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5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2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MousePointer">
            <a:extLst>
              <a:ext uri="{FF2B5EF4-FFF2-40B4-BE49-F238E27FC236}">
                <a16:creationId xmlns:a16="http://schemas.microsoft.com/office/drawing/2014/main" id="{8DECC0A8-409B-42C3-A492-B9DE04BF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23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696000" y="720000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n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n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e        O        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63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3396000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2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IOSContent"/>
          <p:cNvSpPr txBox="1"/>
          <p:nvPr/>
        </p:nvSpPr>
        <p:spPr>
          <a:xfrm>
            <a:off x="696000" y="1259999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Booting from USB Device (Port A)...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OS Name: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Installer v5.14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5023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General">
            <a:extLst>
              <a:ext uri="{FF2B5EF4-FFF2-40B4-BE49-F238E27FC236}">
                <a16:creationId xmlns:a16="http://schemas.microsoft.com/office/drawing/2014/main" id="{084A3A46-93C3-44D2-9DD3-95BEC366E2E3}"/>
              </a:ext>
            </a:extLst>
          </p:cNvPr>
          <p:cNvSpPr txBox="1"/>
          <p:nvPr/>
        </p:nvSpPr>
        <p:spPr>
          <a:xfrm>
            <a:off x="7303566" y="2767280"/>
            <a:ext cx="18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8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2803566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5" name="Graphic Spinner">
            <a:extLst>
              <a:ext uri="{FF2B5EF4-FFF2-40B4-BE49-F238E27FC236}">
                <a16:creationId xmlns:a16="http://schemas.microsoft.com/office/drawing/2014/main" id="{84B0AA5D-59FA-40A8-B881-8ED4CC3D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4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6500">
        <p159:morph option="byChar"/>
      </p:transition>
    </mc:Choice>
    <mc:Fallback>
      <p:transition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00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44000"/>
            <a:ext cx="36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52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30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04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7000">
        <p159:morph option="byChar"/>
      </p:transition>
    </mc:Choice>
    <mc:Fallback>
      <p:transition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  <p:bldP spid="17" grpId="0"/>
      <p:bldP spid="17" grpId="1"/>
      <p:bldP spid="17" grpId="2"/>
      <p:bldP spid="17" grpId="3"/>
      <p:bldP spid="17" grpId="4"/>
      <p:bldP spid="14" grpId="0" animBg="1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06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300">
        <p159:morph option="byChar"/>
      </p:transition>
    </mc:Choice>
    <mc:Fallback>
      <p:transition advClick="0" advTm="3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700000" y="2556000"/>
            <a:ext cx="5400000" cy="360000"/>
          </a:xfrm>
          <a:prstGeom prst="roundRect">
            <a:avLst>
              <a:gd name="adj" fmla="val 18826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432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8537594F-2274-40C2-BFFF-B3E947942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914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Char"/>
      </p:transition>
    </mc:Choice>
    <mc:Fallback>
      <p:transition advClick="0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782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40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5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"/>
    </mc:Choice>
    <mc:Fallback>
      <p:transition advClick="0" advTm="3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14127</Words>
  <Application>Microsoft Office PowerPoint</Application>
  <PresentationFormat>Widescreen</PresentationFormat>
  <Paragraphs>3224</Paragraphs>
  <Slides>241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241</vt:i4>
      </vt:variant>
    </vt:vector>
  </HeadingPairs>
  <TitlesOfParts>
    <vt:vector size="258" baseType="lpstr">
      <vt:lpstr>HiraginoKaku-Mono W3</vt:lpstr>
      <vt:lpstr>XHei DIN</vt:lpstr>
      <vt:lpstr>XHei Square Mono</vt:lpstr>
      <vt:lpstr>HiraginoKaku W3</vt:lpstr>
      <vt:lpstr>Yu Gothic Medium</vt:lpstr>
      <vt:lpstr>DFPHeiMedium-B5</vt:lpstr>
      <vt:lpstr>Yu Mincho Demibold</vt:lpstr>
      <vt:lpstr>Arial</vt:lpstr>
      <vt:lpstr>BIZ UDMincho Medium</vt:lpstr>
      <vt:lpstr>XHei Square</vt:lpstr>
      <vt:lpstr>方正韵动中黑_GBK</vt:lpstr>
      <vt:lpstr>Calibri</vt:lpstr>
      <vt:lpstr>BIZ UDPGothic</vt:lpstr>
      <vt:lpstr>字幕黑体M</vt:lpstr>
      <vt:lpstr>Office Theme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2020-05-13T05:41:21Z</dcterms:created>
  <dcterms:modified xsi:type="dcterms:W3CDTF">2020-05-23T14:36:37Z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